
<file path=[Content_Types].xml><?xml version="1.0" encoding="utf-8"?>
<Types xmlns="http://schemas.openxmlformats.org/package/2006/content-types">
  <Override PartName="/ppt/slideLayouts/slideLayout8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6.xml" ContentType="application/vnd.openxmlformats-officedocument.presentationml.slideLayout+xml"/>
  <Override PartName="/ppt/presentation.xml" ContentType="application/vnd.openxmlformats-officedocument.presentationml.presentation.main+xml"/>
  <Override PartName="/docProps/app.xml" ContentType="application/vnd.openxmlformats-officedocument.extended-properties+xml"/>
  <Override PartName="/ppt/slides/slide5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Layouts/slideLayout7.xml" ContentType="application/vnd.openxmlformats-officedocument.presentationml.slideLayout+xml"/>
  <Override PartName="/ppt/presProps.xml" ContentType="application/vnd.openxmlformats-officedocument.presentationml.presProps+xml"/>
  <Default Extension="jpeg" ContentType="image/jpeg"/>
  <Override PartName="/ppt/slideLayouts/slideLayout3.xml" ContentType="application/vnd.openxmlformats-officedocument.presentationml.slideLayout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Default Extension="xml" ContentType="application/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Masters/slideMaster1.xml" ContentType="application/vnd.openxmlformats-officedocument.presentationml.slideMaster+xml"/>
  <Override PartName="/ppt/viewProps.xml" ContentType="application/vnd.openxmlformats-officedocument.presentationml.viewProps+xml"/>
  <Default Extension="bin" ContentType="application/vnd.openxmlformats-officedocument.presentationml.printerSettings"/>
  <Default Extension="rels" ContentType="application/vnd.openxmlformats-package.relationships+xml"/>
  <Override PartName="/ppt/slides/slide9.xml" ContentType="application/vnd.openxmlformats-officedocument.presentationml.slide+xml"/>
  <Override PartName="/ppt/slides/slide6.xml" ContentType="application/vnd.openxmlformats-officedocument.presentationml.slide+xml"/>
  <Override PartName="/ppt/slides/slide12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48" r:id="rId1"/>
  </p:sldMasterIdLst>
  <p:sldIdLst>
    <p:sldId id="262" r:id="rId2"/>
    <p:sldId id="256" r:id="rId3"/>
    <p:sldId id="257" r:id="rId4"/>
    <p:sldId id="259" r:id="rId5"/>
    <p:sldId id="258" r:id="rId6"/>
    <p:sldId id="260" r:id="rId7"/>
    <p:sldId id="261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>
    <p:restoredLeft sz="15620"/>
    <p:restoredTop sz="94660"/>
  </p:normalViewPr>
  <p:slideViewPr>
    <p:cSldViewPr snapToGrid="0" snapToObjects="1">
      <p:cViewPr varScale="1">
        <p:scale>
          <a:sx n="86" d="100"/>
          <a:sy n="86" d="100"/>
        </p:scale>
        <p:origin x="-992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4" Type="http://schemas.openxmlformats.org/officeDocument/2006/relationships/printerSettings" Target="printerSettings/printerSettings1.bin"/><Relationship Id="rId4" Type="http://schemas.openxmlformats.org/officeDocument/2006/relationships/slide" Target="slides/slide3.xml"/><Relationship Id="rId7" Type="http://schemas.openxmlformats.org/officeDocument/2006/relationships/slide" Target="slides/slide6.xml"/><Relationship Id="rId11" Type="http://schemas.openxmlformats.org/officeDocument/2006/relationships/slide" Target="slides/slide1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6" Type="http://schemas.openxmlformats.org/officeDocument/2006/relationships/viewProps" Target="viewProps.xml"/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0" Type="http://schemas.openxmlformats.org/officeDocument/2006/relationships/slide" Target="slides/slide9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9" Type="http://schemas.openxmlformats.org/officeDocument/2006/relationships/slide" Target="slides/slide8.xml"/><Relationship Id="rId3" Type="http://schemas.openxmlformats.org/officeDocument/2006/relationships/slide" Target="slides/slide2.xml"/><Relationship Id="rId18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446B78-1FFD-5441-85B3-1532066F9127}" type="datetimeFigureOut">
              <a:rPr lang="en-US" smtClean="0"/>
              <a:pPr/>
              <a:t>1/2/10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C3BE3C-27A5-9C48-BC74-9EDD07559C1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446B78-1FFD-5441-85B3-1532066F9127}" type="datetimeFigureOut">
              <a:rPr lang="en-US" smtClean="0"/>
              <a:pPr/>
              <a:t>1/2/10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C3BE3C-27A5-9C48-BC74-9EDD07559C1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446B78-1FFD-5441-85B3-1532066F9127}" type="datetimeFigureOut">
              <a:rPr lang="en-US" smtClean="0"/>
              <a:pPr/>
              <a:t>1/2/10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C3BE3C-27A5-9C48-BC74-9EDD07559C1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446B78-1FFD-5441-85B3-1532066F9127}" type="datetimeFigureOut">
              <a:rPr lang="en-US" smtClean="0"/>
              <a:pPr/>
              <a:t>1/2/10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C3BE3C-27A5-9C48-BC74-9EDD07559C1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446B78-1FFD-5441-85B3-1532066F9127}" type="datetimeFigureOut">
              <a:rPr lang="en-US" smtClean="0"/>
              <a:pPr/>
              <a:t>1/2/10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C3BE3C-27A5-9C48-BC74-9EDD07559C1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446B78-1FFD-5441-85B3-1532066F9127}" type="datetimeFigureOut">
              <a:rPr lang="en-US" smtClean="0"/>
              <a:pPr/>
              <a:t>1/2/10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C3BE3C-27A5-9C48-BC74-9EDD07559C1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446B78-1FFD-5441-85B3-1532066F9127}" type="datetimeFigureOut">
              <a:rPr lang="en-US" smtClean="0"/>
              <a:pPr/>
              <a:t>1/2/10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C3BE3C-27A5-9C48-BC74-9EDD07559C1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446B78-1FFD-5441-85B3-1532066F9127}" type="datetimeFigureOut">
              <a:rPr lang="en-US" smtClean="0"/>
              <a:pPr/>
              <a:t>1/2/10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C3BE3C-27A5-9C48-BC74-9EDD07559C1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446B78-1FFD-5441-85B3-1532066F9127}" type="datetimeFigureOut">
              <a:rPr lang="en-US" smtClean="0"/>
              <a:pPr/>
              <a:t>1/2/10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C3BE3C-27A5-9C48-BC74-9EDD07559C1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446B78-1FFD-5441-85B3-1532066F9127}" type="datetimeFigureOut">
              <a:rPr lang="en-US" smtClean="0"/>
              <a:pPr/>
              <a:t>1/2/10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C3BE3C-27A5-9C48-BC74-9EDD07559C1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446B78-1FFD-5441-85B3-1532066F9127}" type="datetimeFigureOut">
              <a:rPr lang="en-US" smtClean="0"/>
              <a:pPr/>
              <a:t>1/2/10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C3BE3C-27A5-9C48-BC74-9EDD07559C1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4" Type="http://schemas.openxmlformats.org/officeDocument/2006/relationships/slideLayout" Target="../slideLayouts/slideLayout4.xml"/><Relationship Id="rId10" Type="http://schemas.openxmlformats.org/officeDocument/2006/relationships/slideLayout" Target="../slideLayouts/slideLayout10.xml"/><Relationship Id="rId5" Type="http://schemas.openxmlformats.org/officeDocument/2006/relationships/slideLayout" Target="../slideLayouts/slideLayout5.xml"/><Relationship Id="rId7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9" Type="http://schemas.openxmlformats.org/officeDocument/2006/relationships/slideLayout" Target="../slideLayouts/slideLayout9.xml"/><Relationship Id="rId3" Type="http://schemas.openxmlformats.org/officeDocument/2006/relationships/slideLayout" Target="../slideLayouts/slideLayout3.xml"/><Relationship Id="rId6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accent3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446B78-1FFD-5441-85B3-1532066F9127}" type="datetimeFigureOut">
              <a:rPr lang="en-US" smtClean="0"/>
              <a:pPr/>
              <a:t>1/2/10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C3BE3C-27A5-9C48-BC74-9EDD07559C1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Do Now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Please complete questions 1 &amp; 2 on pg. 126</a:t>
            </a: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Quebec’s Importance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Federal government wants Quebec to remain a part of the Canada because:</a:t>
            </a:r>
          </a:p>
          <a:p>
            <a:pPr lvl="2"/>
            <a:r>
              <a:rPr lang="en-US" dirty="0" smtClean="0"/>
              <a:t>Creates half of Canada’s aerospace production</a:t>
            </a:r>
          </a:p>
          <a:p>
            <a:pPr lvl="2"/>
            <a:r>
              <a:rPr lang="en-US" dirty="0" smtClean="0"/>
              <a:t>Half of its informational technology</a:t>
            </a:r>
          </a:p>
          <a:p>
            <a:pPr lvl="2"/>
            <a:r>
              <a:rPr lang="en-US" dirty="0" smtClean="0"/>
              <a:t>And 38% of its high-tech industry</a:t>
            </a:r>
            <a:endParaRPr lang="en-US" dirty="0"/>
          </a:p>
        </p:txBody>
      </p:sp>
      <p:pic>
        <p:nvPicPr>
          <p:cNvPr id="5" name="Picture 4" descr="images-7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0388" y="4300538"/>
            <a:ext cx="2820878" cy="244623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Multiculturalism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Canadian Multicultural Act of 1988-Guarantees the right of all Canadians to preserve their cultural heritage.</a:t>
            </a:r>
            <a:endParaRPr 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Quick Write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Identify two specific details from this section that support the main idea that Canada is a democracy and wants to support the rights of individuals and different cultures.</a:t>
            </a:r>
          </a:p>
          <a:p>
            <a:pPr lvl="1"/>
            <a:r>
              <a:rPr lang="en-US" dirty="0" smtClean="0"/>
              <a:t>(Will be collected and count as a </a:t>
            </a:r>
            <a:r>
              <a:rPr lang="en-US" smtClean="0"/>
              <a:t>quiz grade)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Constitutional Monarchy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Chapter 5</a:t>
            </a:r>
          </a:p>
          <a:p>
            <a:r>
              <a:rPr lang="en-US" dirty="0" smtClean="0"/>
              <a:t>Section 2 </a:t>
            </a:r>
          </a:p>
          <a:p>
            <a:r>
              <a:rPr lang="en-US" dirty="0" smtClean="0"/>
              <a:t>Pp. 124-127</a:t>
            </a: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Canada Today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Canada has 10 provinces and 3 territories</a:t>
            </a:r>
          </a:p>
          <a:p>
            <a:r>
              <a:rPr lang="en-US" dirty="0" smtClean="0"/>
              <a:t>Responsibility of central government</a:t>
            </a:r>
          </a:p>
          <a:p>
            <a:pPr lvl="1"/>
            <a:r>
              <a:rPr lang="en-US" dirty="0" smtClean="0"/>
              <a:t>National defense</a:t>
            </a:r>
          </a:p>
          <a:p>
            <a:pPr lvl="1"/>
            <a:r>
              <a:rPr lang="en-US" dirty="0" smtClean="0"/>
              <a:t>Trade</a:t>
            </a:r>
          </a:p>
          <a:p>
            <a:pPr lvl="1"/>
            <a:r>
              <a:rPr lang="en-US" dirty="0" smtClean="0"/>
              <a:t>Banking</a:t>
            </a:r>
          </a:p>
          <a:p>
            <a:pPr lvl="1"/>
            <a:r>
              <a:rPr lang="en-US" dirty="0" smtClean="0"/>
              <a:t>Immigration</a:t>
            </a:r>
          </a:p>
          <a:p>
            <a:pPr lvl="1"/>
            <a:r>
              <a:rPr lang="en-US" dirty="0" smtClean="0"/>
              <a:t>Criminal law</a:t>
            </a:r>
          </a:p>
          <a:p>
            <a:pPr lvl="1"/>
            <a:r>
              <a:rPr lang="en-US" dirty="0" smtClean="0"/>
              <a:t>Postal service</a:t>
            </a:r>
          </a:p>
          <a:p>
            <a:pPr lvl="1"/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Canada Today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Provincial Government</a:t>
            </a:r>
          </a:p>
          <a:p>
            <a:pPr lvl="1"/>
            <a:r>
              <a:rPr lang="en-US" dirty="0" smtClean="0"/>
              <a:t>Administer education</a:t>
            </a:r>
          </a:p>
          <a:p>
            <a:pPr lvl="1"/>
            <a:r>
              <a:rPr lang="en-US" dirty="0" smtClean="0"/>
              <a:t>Property rights</a:t>
            </a:r>
          </a:p>
          <a:p>
            <a:pPr lvl="1"/>
            <a:r>
              <a:rPr lang="en-US" dirty="0" smtClean="0"/>
              <a:t>Local </a:t>
            </a:r>
            <a:r>
              <a:rPr lang="en-US" dirty="0" err="1" smtClean="0"/>
              <a:t>gvt</a:t>
            </a:r>
            <a:r>
              <a:rPr lang="en-US" dirty="0" smtClean="0"/>
              <a:t>.</a:t>
            </a:r>
          </a:p>
          <a:p>
            <a:pPr lvl="1"/>
            <a:r>
              <a:rPr lang="en-US" dirty="0" smtClean="0"/>
              <a:t>Hospital </a:t>
            </a:r>
          </a:p>
          <a:p>
            <a:pPr lvl="1"/>
            <a:r>
              <a:rPr lang="en-US" dirty="0" smtClean="0"/>
              <a:t>Taxes for the province</a:t>
            </a:r>
          </a:p>
          <a:p>
            <a:r>
              <a:rPr lang="en-US" dirty="0" smtClean="0"/>
              <a:t>Territorial Government</a:t>
            </a:r>
          </a:p>
          <a:p>
            <a:pPr lvl="1"/>
            <a:r>
              <a:rPr lang="en-US" dirty="0" smtClean="0"/>
              <a:t>Fewer </a:t>
            </a:r>
            <a:r>
              <a:rPr lang="en-US" dirty="0" err="1" smtClean="0"/>
              <a:t>responsibilites</a:t>
            </a:r>
            <a:endParaRPr lang="en-US" dirty="0" smtClean="0"/>
          </a:p>
          <a:p>
            <a:pPr lvl="1"/>
            <a:r>
              <a:rPr lang="en-US" dirty="0" smtClean="0"/>
              <a:t>Limited self-government</a:t>
            </a:r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Organization of Canada’s Government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Constitutional Monarchy</a:t>
            </a:r>
          </a:p>
          <a:p>
            <a:pPr lvl="1"/>
            <a:r>
              <a:rPr lang="en-US" dirty="0" smtClean="0"/>
              <a:t>Has a constitution</a:t>
            </a:r>
          </a:p>
          <a:p>
            <a:pPr lvl="1"/>
            <a:r>
              <a:rPr lang="en-US" dirty="0" smtClean="0"/>
              <a:t>Has a King or Queen</a:t>
            </a:r>
          </a:p>
          <a:p>
            <a:pPr lvl="1"/>
            <a:r>
              <a:rPr lang="en-US" dirty="0" smtClean="0"/>
              <a:t>Legislative and Judicial Branches</a:t>
            </a:r>
          </a:p>
          <a:p>
            <a:r>
              <a:rPr lang="en-US" dirty="0" smtClean="0"/>
              <a:t>Head of State-British monarch is head of state. </a:t>
            </a:r>
          </a:p>
          <a:p>
            <a:pPr lvl="1"/>
            <a:r>
              <a:rPr lang="en-US" dirty="0" smtClean="0"/>
              <a:t>King or Queen doesn’t live there so they appoint a representative</a:t>
            </a:r>
          </a:p>
          <a:p>
            <a:pPr lvl="1"/>
            <a:r>
              <a:rPr lang="en-US" dirty="0" smtClean="0"/>
              <a:t>Little power</a:t>
            </a:r>
          </a:p>
          <a:p>
            <a:pPr lvl="1"/>
            <a:r>
              <a:rPr lang="en-US" dirty="0" smtClean="0"/>
              <a:t>Represents historical traditions of Canada</a:t>
            </a:r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Legislature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Canada’s legislature is called </a:t>
            </a:r>
            <a:r>
              <a:rPr lang="en-US" b="1" u="sng" dirty="0" smtClean="0"/>
              <a:t>Parliament</a:t>
            </a:r>
            <a:r>
              <a:rPr lang="en-US" dirty="0" smtClean="0"/>
              <a:t>.</a:t>
            </a:r>
          </a:p>
          <a:p>
            <a:r>
              <a:rPr lang="en-US" dirty="0" smtClean="0"/>
              <a:t>Has 2 bodies.</a:t>
            </a:r>
          </a:p>
          <a:p>
            <a:pPr lvl="1"/>
            <a:r>
              <a:rPr lang="en-US" dirty="0" smtClean="0"/>
              <a:t>House of Commons</a:t>
            </a:r>
          </a:p>
          <a:p>
            <a:pPr lvl="1"/>
            <a:r>
              <a:rPr lang="en-US" dirty="0" smtClean="0"/>
              <a:t>Senate</a:t>
            </a:r>
          </a:p>
          <a:p>
            <a:r>
              <a:rPr lang="en-US" dirty="0" smtClean="0"/>
              <a:t>Job is to determine laws and policies for country.</a:t>
            </a:r>
          </a:p>
          <a:p>
            <a:r>
              <a:rPr lang="en-US" dirty="0" smtClean="0"/>
              <a:t>House of Commons members are elected. </a:t>
            </a:r>
          </a:p>
          <a:p>
            <a:r>
              <a:rPr lang="en-US" b="1" u="sng" dirty="0" smtClean="0"/>
              <a:t>Prime Minister</a:t>
            </a:r>
            <a:r>
              <a:rPr lang="en-US" dirty="0" smtClean="0"/>
              <a:t>-runs the executive branch within the legislature.</a:t>
            </a:r>
          </a:p>
          <a:p>
            <a:r>
              <a:rPr lang="en-US" dirty="0" smtClean="0"/>
              <a:t>Senators are chosen by the prime minister to represent each province and territory.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Judiciary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Canada has a Supreme Court and provincial courts.</a:t>
            </a:r>
          </a:p>
          <a:p>
            <a:r>
              <a:rPr lang="en-US" dirty="0" smtClean="0"/>
              <a:t>Supreme Court is made up of chief justice of Canada and 8 other judges.</a:t>
            </a:r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Equality and Justice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Canada is a democracy</a:t>
            </a:r>
          </a:p>
          <a:p>
            <a:r>
              <a:rPr lang="en-US" dirty="0" smtClean="0"/>
              <a:t>Charter of Rights and Freedoms was added to the Canadian Government in 1982.</a:t>
            </a:r>
          </a:p>
          <a:p>
            <a:r>
              <a:rPr lang="en-US" dirty="0" smtClean="0"/>
              <a:t>Similar to our Bill of Rights</a:t>
            </a:r>
          </a:p>
          <a:p>
            <a:r>
              <a:rPr lang="en-US" dirty="0" smtClean="0"/>
              <a:t>Guarantees freedom of speech, freedom of religion, right to vote, and equal rights. </a:t>
            </a:r>
            <a:endParaRPr 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Quebec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Some French-speaking Canadians are </a:t>
            </a:r>
            <a:r>
              <a:rPr lang="en-US" b="1" u="sng" dirty="0" smtClean="0"/>
              <a:t>separatists</a:t>
            </a:r>
            <a:r>
              <a:rPr lang="en-US" dirty="0" smtClean="0"/>
              <a:t>, or people who want the province of Quebec to become an independent country.</a:t>
            </a:r>
          </a:p>
          <a:p>
            <a:r>
              <a:rPr lang="en-US" dirty="0" smtClean="0"/>
              <a:t>Was put to a vote and both times it was turned down.</a:t>
            </a:r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</TotalTime>
  <Words>374</Words>
  <Application>Microsoft Macintosh PowerPoint</Application>
  <PresentationFormat>On-screen Show (4:3)</PresentationFormat>
  <Paragraphs>64</Paragraphs>
  <Slides>12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Office Theme</vt:lpstr>
      <vt:lpstr>Do Now</vt:lpstr>
      <vt:lpstr>Constitutional Monarchy</vt:lpstr>
      <vt:lpstr>Canada Today</vt:lpstr>
      <vt:lpstr>Canada Today</vt:lpstr>
      <vt:lpstr>Organization of Canada’s Government</vt:lpstr>
      <vt:lpstr>Legislature</vt:lpstr>
      <vt:lpstr>Judiciary</vt:lpstr>
      <vt:lpstr>Equality and Justice</vt:lpstr>
      <vt:lpstr>Quebec</vt:lpstr>
      <vt:lpstr>Quebec’s Importance</vt:lpstr>
      <vt:lpstr>Multiculturalism</vt:lpstr>
      <vt:lpstr>Quick Write</vt:lpstr>
    </vt:vector>
  </TitlesOfParts>
  <Company>SDP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Constitutional Monarachy</dc:title>
  <dc:creator>hughes</dc:creator>
  <cp:lastModifiedBy>hughes</cp:lastModifiedBy>
  <cp:revision>4</cp:revision>
  <dcterms:created xsi:type="dcterms:W3CDTF">2010-01-02T17:38:22Z</dcterms:created>
  <dcterms:modified xsi:type="dcterms:W3CDTF">2010-01-02T17:41:00Z</dcterms:modified>
</cp:coreProperties>
</file>